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3066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8590-9F3A-432C-8C9D-44EB2F719F8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0BE8-E8C3-4DD2-A035-5247EFAD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5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8590-9F3A-432C-8C9D-44EB2F719F8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0BE8-E8C3-4DD2-A035-5247EFAD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3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8590-9F3A-432C-8C9D-44EB2F719F8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0BE8-E8C3-4DD2-A035-5247EFAD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8590-9F3A-432C-8C9D-44EB2F719F8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0BE8-E8C3-4DD2-A035-5247EFAD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7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8590-9F3A-432C-8C9D-44EB2F719F8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0BE8-E8C3-4DD2-A035-5247EFAD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6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8590-9F3A-432C-8C9D-44EB2F719F8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0BE8-E8C3-4DD2-A035-5247EFAD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2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8590-9F3A-432C-8C9D-44EB2F719F8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0BE8-E8C3-4DD2-A035-5247EFAD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8590-9F3A-432C-8C9D-44EB2F719F8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0BE8-E8C3-4DD2-A035-5247EFAD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7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8590-9F3A-432C-8C9D-44EB2F719F8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0BE8-E8C3-4DD2-A035-5247EFAD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8590-9F3A-432C-8C9D-44EB2F719F8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0BE8-E8C3-4DD2-A035-5247EFAD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9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8590-9F3A-432C-8C9D-44EB2F719F8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0BE8-E8C3-4DD2-A035-5247EFAD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7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B8590-9F3A-432C-8C9D-44EB2F719F82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B0BE8-E8C3-4DD2-A035-5247EFAD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3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ertificate of a naval helicopter association&#10;&#10;AI-generated content may be incorrect.">
            <a:extLst>
              <a:ext uri="{FF2B5EF4-FFF2-40B4-BE49-F238E27FC236}">
                <a16:creationId xmlns:a16="http://schemas.microsoft.com/office/drawing/2014/main" id="{AC1EF985-62E1-E76A-940B-6C79660B4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" y="416"/>
            <a:ext cx="7771757" cy="100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5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Rotor Review</dc:creator>
  <cp:lastModifiedBy>Rotor Review</cp:lastModifiedBy>
  <cp:revision>1</cp:revision>
  <dcterms:created xsi:type="dcterms:W3CDTF">2025-05-19T21:31:36Z</dcterms:created>
  <dcterms:modified xsi:type="dcterms:W3CDTF">2025-05-19T21:33:53Z</dcterms:modified>
</cp:coreProperties>
</file>